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78" r:id="rId9"/>
    <p:sldId id="279" r:id="rId10"/>
    <p:sldId id="273" r:id="rId11"/>
    <p:sldId id="274" r:id="rId12"/>
    <p:sldId id="280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6CF62AF-C0BC-4830-82F0-101C4E5B1373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075F9EE-09FE-4AEB-8679-3796C8AAAFF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297702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我讚美天父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We Praise Thee O God</a:t>
            </a:r>
            <a:endParaRPr lang="en-US" sz="48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902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4724400"/>
          </a:xfrm>
        </p:spPr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3.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我讚美聖神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  o- lo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-sin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助我靠</a:t>
            </a:r>
            <a:r>
              <a:rPr lang="zh-TW" altLang="en-US" sz="16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主深信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Chan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sin;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All glory and praise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to the Lamb that was slain,</a:t>
            </a: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064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4572000"/>
          </a:xfrm>
        </p:spPr>
        <p:txBody>
          <a:bodyPr>
            <a:normAutofit/>
          </a:bodyPr>
          <a:lstStyle/>
          <a:p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向前跑走不回頭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phau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chau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oat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到天堂我兜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tong goa tau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Who has borne all our sins,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and has cleansed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stain.</a:t>
            </a: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39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5105400"/>
          </a:xfrm>
        </p:spPr>
        <p:txBody>
          <a:bodyPr>
            <a:normAutofit fontScale="90000"/>
          </a:bodyPr>
          <a:lstStyle/>
          <a:p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4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福氣權能榮光歸主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Hok-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是我心所願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so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Hallelujah!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the glory,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  Hallelujah!  Amen,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30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4724400"/>
          </a:xfrm>
        </p:spPr>
        <p:txBody>
          <a:bodyPr>
            <a:normAutofit fontScale="90000"/>
          </a:bodyPr>
          <a:lstStyle/>
          <a:p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spc="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福氣權能榮光歸主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900" spc="-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Hok-</a:t>
            </a:r>
            <a:r>
              <a:rPr lang="en-US" altLang="zh-TW" sz="3900" spc="-2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900" spc="-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spc="-2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900" spc="-2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spc="-2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900" spc="-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spc="-2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900" spc="-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spc="-2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900" spc="-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900" spc="-2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900" spc="-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Chu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zh-TW" altLang="en-US" sz="5800" spc="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直</a:t>
            </a:r>
            <a:r>
              <a:rPr lang="zh-TW" altLang="en-US" sz="6400" spc="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直至永遠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 </a:t>
            </a:r>
            <a:r>
              <a:rPr lang="en-US" altLang="zh-TW" sz="3500" spc="-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Tit     </a:t>
            </a:r>
            <a:r>
              <a:rPr lang="en-US" altLang="zh-TW" sz="3500" spc="-2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tit</a:t>
            </a:r>
            <a:r>
              <a:rPr lang="en-US" altLang="zh-TW" sz="3500" spc="-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500" spc="-2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spc="-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spc="-2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spc="-20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oan</a:t>
            </a:r>
            <a:r>
              <a:rPr lang="en-US" altLang="zh-TW" sz="3500" spc="-1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500" spc="-1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spc="-1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Hallelujah!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the glory 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     Revive us again.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341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4114800"/>
          </a:xfrm>
        </p:spPr>
        <p:txBody>
          <a:bodyPr>
            <a:normAutofit fontScale="90000"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400" spc="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我讚美天父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</a:t>
            </a:r>
            <a:r>
              <a:rPr lang="en-US" altLang="zh-TW" sz="3900" spc="-1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  o     lo    Thi</a:t>
            </a:r>
            <a:r>
              <a:rPr lang="en-US" altLang="zh-TW" sz="3900" spc="-1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spc="-1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900" spc="-1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900" spc="-1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900" spc="-1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spc="-1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</a:t>
            </a:r>
            <a:r>
              <a:rPr lang="zh-TW" altLang="en-US" sz="5800" spc="-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差遣聖子降世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Seng-kia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</a:t>
            </a: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We praise Thee, O God!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For the Son of Thy love,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863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4572000"/>
          </a:xfrm>
        </p:spPr>
        <p:txBody>
          <a:bodyPr>
            <a:normAutofit/>
          </a:bodyPr>
          <a:lstStyle/>
          <a:p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就是耶穌替我死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Chiu-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-so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今復活升天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-thi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For Jesus who died,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and is now gone above.</a:t>
            </a: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749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5029200"/>
          </a:xfrm>
        </p:spPr>
        <p:txBody>
          <a:bodyPr>
            <a:normAutofit fontScale="90000"/>
          </a:bodyPr>
          <a:lstStyle/>
          <a:p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4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福氣權能榮光歸主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Hok-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是我心所願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so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Hallelujah!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the glory,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  Hallelujah!  Amen,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256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4724400"/>
          </a:xfrm>
        </p:spPr>
        <p:txBody>
          <a:bodyPr>
            <a:normAutofit fontScale="90000"/>
          </a:bodyPr>
          <a:lstStyle/>
          <a:p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福氣權能榮光歸主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Hok-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直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直至永遠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Tit -tit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Hallelujah!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the glory 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     Revive us again.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869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4648200"/>
          </a:xfrm>
        </p:spPr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2.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我讚美救主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 o    lo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賞賜我保惠師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Po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hui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 We praise Thee, O God!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For thy Spirit of light</a:t>
            </a: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804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4724400"/>
          </a:xfrm>
        </p:spPr>
        <p:txBody>
          <a:bodyPr>
            <a:normAutofit/>
          </a:bodyPr>
          <a:lstStyle/>
          <a:p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就是真理的聖神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Chiu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chin-li    e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Sin 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要感化我心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Who has shown us our Savior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and scattered our night.</a:t>
            </a:r>
            <a:endParaRPr lang="en-US" sz="35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340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8229600" cy="5105400"/>
          </a:xfrm>
        </p:spPr>
        <p:txBody>
          <a:bodyPr>
            <a:normAutofit fontScale="90000"/>
          </a:bodyPr>
          <a:lstStyle/>
          <a:p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4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福氣權能</a:t>
            </a:r>
            <a:r>
              <a:rPr lang="zh-TW" altLang="en-US" sz="22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榮光歸主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Hok-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Chu,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是我心所願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so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Hallelujah!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the glory,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  Hallelujah!  Amen,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443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4724400"/>
          </a:xfrm>
        </p:spPr>
        <p:txBody>
          <a:bodyPr>
            <a:normAutofit fontScale="90000"/>
          </a:bodyPr>
          <a:lstStyle/>
          <a:p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福氣權能榮光歸主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Hok-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直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直至永遠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Tit -tit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    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Hallelujah!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Thine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the glory 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                        Revive us again.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69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558</TotalTime>
  <Words>58</Words>
  <Application>Microsoft Office PowerPoint</Application>
  <PresentationFormat>On-screen Show (4:3)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Gill Sans MT</vt:lpstr>
      <vt:lpstr>Candara</vt:lpstr>
      <vt:lpstr>Verdana</vt:lpstr>
      <vt:lpstr>Wingdings 2</vt:lpstr>
      <vt:lpstr>Solstice</vt:lpstr>
      <vt:lpstr>我讚美天父 We Praise Thee O God</vt:lpstr>
      <vt:lpstr>                       1. 我讚美天父，            Goa   o     lo    Thin   Pe,        差遣聖子降世，          Chhe-khian Seng-kian kang-se             1. We praise Thee, O God!                            For the Son of Thy love,</vt:lpstr>
      <vt:lpstr>    就是耶穌替我死，        Chiu-si    Ia-so   thoe goa si,      今復活升天。         Tan koh-oah chiun-thin.            For Jesus who died,                      and is now gone above.</vt:lpstr>
      <vt:lpstr>            (和)    福氣權能榮光歸主，      Hok-khi koan-leng eng-kng kui Chu,           是我心所願，            Si  goa sim so  goan,           Hallelujah!  Thine the glory,                              Hallelujah!  Amen,</vt:lpstr>
      <vt:lpstr>       福氣權能榮光歸主，      Hok-khi koan-leng eng-kng kui Chu,                        直直至永遠。             Tit -tit   kau  eng-oan.            Hallelujah!  Thine the glory ,                                 Revive us again.</vt:lpstr>
      <vt:lpstr>                      2. 我讚美救主            Goa  o    lo   Kiu-chu,       賞賜我保惠師，           Siun -su   goa  Po  hui-su          2. We praise Thee, O God!                           For thy Spirit of light</vt:lpstr>
      <vt:lpstr>    就是真理的聖神，                 Chiu si   chin-li    e   Seng-Sin        要感化我心。            Beh kam-hoa goa sim         Who has shown us our Savior                       and scattered our night.</vt:lpstr>
      <vt:lpstr>            (和)     福氣權能 榮光歸主，      Hok-khi koan-leng eng-kng kui Chu,           是我心所願，            Si  goa sim so  goan,           Hallelujah!  Thine the glory,                              Hallelujah!  Amen,</vt:lpstr>
      <vt:lpstr>       福氣權能榮光歸主，      Hok-khi koan-leng eng-kng kui Chu,                        直直至永遠。             Tit -tit   kau  eng-oan.            Hallelujah!  Thine the glory ,                                 Revive us again.</vt:lpstr>
      <vt:lpstr>                     3. 我讚美聖神，           Goa   o- lo  seng-sin      助我靠 主深信，        Chan goa kho Chu chhim sin;            3. All glory and praise                    to the Lamb that was slain,</vt:lpstr>
      <vt:lpstr>    向前跑走不回頭，     Hiong cheng phau chau bo oat thau,                 到天堂我兜。           Kau Thian tong goa tau                 Who has borne all our sins,                   and has cleansed ev’ry stain.</vt:lpstr>
      <vt:lpstr>            (和)     福氣權能榮光歸主，      Hok-khi koan-leng eng-kng kui Chu,           是我心所願，            Si  goa sim so  goan,           Hallelujah!  Thine the glory,                              Hallelujah!  Amen,</vt:lpstr>
      <vt:lpstr>      福氣權能榮光歸主，      Hok-khi  koan-leng  eng- kng   kui    Chu,                        直直至永遠。             Tit     tit       kau    eng  oan.            Hallelujah!  Thine the glory ,                                 Revive us again.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我讚美天父 We Praise Thee O God</dc:title>
  <dc:creator>GGC Tech</dc:creator>
  <cp:lastModifiedBy>ggctech</cp:lastModifiedBy>
  <cp:revision>33</cp:revision>
  <dcterms:created xsi:type="dcterms:W3CDTF">2017-02-14T00:50:21Z</dcterms:created>
  <dcterms:modified xsi:type="dcterms:W3CDTF">2017-02-18T04:04:14Z</dcterms:modified>
</cp:coreProperties>
</file>